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5" r:id="rId4"/>
    <p:sldId id="266" r:id="rId5"/>
    <p:sldId id="267" r:id="rId6"/>
    <p:sldId id="268" r:id="rId7"/>
    <p:sldId id="264"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D630E-F3E3-4432-92C0-CBA6A6FBB932}" v="15" dt="2026-05-13T04:50:54.760"/>
    <p1510:client id="{AB8888BE-621D-41F6-859B-59CA0CD292DF}" v="2" dt="2026-05-13T05:00:51.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EGURA LARGAESPADA" userId="9a36ae65-80a5-4b44-acb3-8ecbd60ee370" providerId="ADAL" clId="{4310B6B9-398A-4B88-A0FF-DB772F691C96}"/>
    <pc:docChg chg="modSld">
      <pc:chgData name="MARIA SEGURA LARGAESPADA" userId="9a36ae65-80a5-4b44-acb3-8ecbd60ee370" providerId="ADAL" clId="{4310B6B9-398A-4B88-A0FF-DB772F691C96}" dt="2026-05-13T04:50:54.760" v="14"/>
      <pc:docMkLst>
        <pc:docMk/>
      </pc:docMkLst>
      <pc:sldChg chg="modTransition">
        <pc:chgData name="MARIA SEGURA LARGAESPADA" userId="9a36ae65-80a5-4b44-acb3-8ecbd60ee370" providerId="ADAL" clId="{4310B6B9-398A-4B88-A0FF-DB772F691C96}" dt="2026-05-13T04:31:07.307" v="2"/>
        <pc:sldMkLst>
          <pc:docMk/>
          <pc:sldMk cId="2623815332" sldId="256"/>
        </pc:sldMkLst>
      </pc:sldChg>
      <pc:sldChg chg="modTransition">
        <pc:chgData name="MARIA SEGURA LARGAESPADA" userId="9a36ae65-80a5-4b44-acb3-8ecbd60ee370" providerId="ADAL" clId="{4310B6B9-398A-4B88-A0FF-DB772F691C96}" dt="2026-05-13T04:32:03.793" v="5"/>
        <pc:sldMkLst>
          <pc:docMk/>
          <pc:sldMk cId="1593907109" sldId="257"/>
        </pc:sldMkLst>
      </pc:sldChg>
      <pc:sldChg chg="modTransition">
        <pc:chgData name="MARIA SEGURA LARGAESPADA" userId="9a36ae65-80a5-4b44-acb3-8ecbd60ee370" providerId="ADAL" clId="{4310B6B9-398A-4B88-A0FF-DB772F691C96}" dt="2026-05-13T04:50:54.760" v="14"/>
        <pc:sldMkLst>
          <pc:docMk/>
          <pc:sldMk cId="266308987" sldId="264"/>
        </pc:sldMkLst>
      </pc:sldChg>
      <pc:sldChg chg="modTransition">
        <pc:chgData name="MARIA SEGURA LARGAESPADA" userId="9a36ae65-80a5-4b44-acb3-8ecbd60ee370" providerId="ADAL" clId="{4310B6B9-398A-4B88-A0FF-DB772F691C96}" dt="2026-05-13T04:46:58.633" v="7"/>
        <pc:sldMkLst>
          <pc:docMk/>
          <pc:sldMk cId="1308064276" sldId="265"/>
        </pc:sldMkLst>
      </pc:sldChg>
      <pc:sldChg chg="modTransition">
        <pc:chgData name="MARIA SEGURA LARGAESPADA" userId="9a36ae65-80a5-4b44-acb3-8ecbd60ee370" providerId="ADAL" clId="{4310B6B9-398A-4B88-A0FF-DB772F691C96}" dt="2026-05-13T04:48:50.130" v="8"/>
        <pc:sldMkLst>
          <pc:docMk/>
          <pc:sldMk cId="3651381646" sldId="266"/>
        </pc:sldMkLst>
      </pc:sldChg>
      <pc:sldChg chg="modTransition">
        <pc:chgData name="MARIA SEGURA LARGAESPADA" userId="9a36ae65-80a5-4b44-acb3-8ecbd60ee370" providerId="ADAL" clId="{4310B6B9-398A-4B88-A0FF-DB772F691C96}" dt="2026-05-13T04:49:26.585" v="9"/>
        <pc:sldMkLst>
          <pc:docMk/>
          <pc:sldMk cId="4277381399" sldId="267"/>
        </pc:sldMkLst>
      </pc:sldChg>
      <pc:sldChg chg="modTransition">
        <pc:chgData name="MARIA SEGURA LARGAESPADA" userId="9a36ae65-80a5-4b44-acb3-8ecbd60ee370" providerId="ADAL" clId="{4310B6B9-398A-4B88-A0FF-DB772F691C96}" dt="2026-05-13T04:50:27.813" v="11"/>
        <pc:sldMkLst>
          <pc:docMk/>
          <pc:sldMk cId="3370412659" sldId="268"/>
        </pc:sldMkLst>
      </pc:sldChg>
    </pc:docChg>
  </pc:docChgLst>
  <pc:docChgLst>
    <pc:chgData name="SANTIAGO ARAYA ESPINOZA" userId="408fd9ff-f42e-413b-896c-1940cb43eca6" providerId="ADAL" clId="{A1FC803C-F998-4D17-AD3A-CD1E939E152F}"/>
    <pc:docChg chg="undo redo custSel addSld delSld modSld sldOrd addSection delSection">
      <pc:chgData name="SANTIAGO ARAYA ESPINOZA" userId="408fd9ff-f42e-413b-896c-1940cb43eca6" providerId="ADAL" clId="{A1FC803C-F998-4D17-AD3A-CD1E939E152F}" dt="2026-05-13T05:00:51.798" v="1936"/>
      <pc:docMkLst>
        <pc:docMk/>
      </pc:docMkLst>
      <pc:sldChg chg="addSp delSp modSp new mod setBg">
        <pc:chgData name="SANTIAGO ARAYA ESPINOZA" userId="408fd9ff-f42e-413b-896c-1940cb43eca6" providerId="ADAL" clId="{A1FC803C-F998-4D17-AD3A-CD1E939E152F}" dt="2026-05-10T16:41:16.366" v="1604" actId="14100"/>
        <pc:sldMkLst>
          <pc:docMk/>
          <pc:sldMk cId="2623815332" sldId="256"/>
        </pc:sldMkLst>
        <pc:spChg chg="add mod">
          <ac:chgData name="SANTIAGO ARAYA ESPINOZA" userId="408fd9ff-f42e-413b-896c-1940cb43eca6" providerId="ADAL" clId="{A1FC803C-F998-4D17-AD3A-CD1E939E152F}" dt="2026-05-08T03:56:56.540" v="301" actId="790"/>
          <ac:spMkLst>
            <pc:docMk/>
            <pc:sldMk cId="2623815332" sldId="256"/>
            <ac:spMk id="10" creationId="{AB8C311F-7253-4AED-9701-7FC0708C41C7}"/>
          </ac:spMkLst>
        </pc:spChg>
        <pc:spChg chg="add mod">
          <ac:chgData name="SANTIAGO ARAYA ESPINOZA" userId="408fd9ff-f42e-413b-896c-1940cb43eca6" providerId="ADAL" clId="{A1FC803C-F998-4D17-AD3A-CD1E939E152F}" dt="2026-05-10T16:41:16.366" v="1604" actId="14100"/>
          <ac:spMkLst>
            <pc:docMk/>
            <pc:sldMk cId="2623815332" sldId="256"/>
            <ac:spMk id="11" creationId="{1A4D5D9C-4033-4E87-1C1A-9A87C2CA3503}"/>
          </ac:spMkLst>
        </pc:spChg>
        <pc:spChg chg="add mod">
          <ac:chgData name="SANTIAGO ARAYA ESPINOZA" userId="408fd9ff-f42e-413b-896c-1940cb43eca6" providerId="ADAL" clId="{A1FC803C-F998-4D17-AD3A-CD1E939E152F}" dt="2026-05-08T03:56:56.540" v="301" actId="790"/>
          <ac:spMkLst>
            <pc:docMk/>
            <pc:sldMk cId="2623815332" sldId="256"/>
            <ac:spMk id="12" creationId="{E2384209-CB15-4CDF-9D31-C44FD9A3F20D}"/>
          </ac:spMkLst>
        </pc:spChg>
        <pc:spChg chg="add mod">
          <ac:chgData name="SANTIAGO ARAYA ESPINOZA" userId="408fd9ff-f42e-413b-896c-1940cb43eca6" providerId="ADAL" clId="{A1FC803C-F998-4D17-AD3A-CD1E939E152F}" dt="2026-05-08T03:56:56.540" v="301" actId="790"/>
          <ac:spMkLst>
            <pc:docMk/>
            <pc:sldMk cId="2623815332" sldId="256"/>
            <ac:spMk id="14" creationId="{2633B3B5-CC90-43F0-8714-D31D1F3F0209}"/>
          </ac:spMkLst>
        </pc:spChg>
        <pc:spChg chg="add mod">
          <ac:chgData name="SANTIAGO ARAYA ESPINOZA" userId="408fd9ff-f42e-413b-896c-1940cb43eca6" providerId="ADAL" clId="{A1FC803C-F998-4D17-AD3A-CD1E939E152F}" dt="2026-05-08T03:56:56.540" v="301" actId="790"/>
          <ac:spMkLst>
            <pc:docMk/>
            <pc:sldMk cId="2623815332" sldId="256"/>
            <ac:spMk id="16" creationId="{A8D57A06-A426-446D-B02C-A2DC6B62E45E}"/>
          </ac:spMkLst>
        </pc:spChg>
        <pc:picChg chg="add mod">
          <ac:chgData name="SANTIAGO ARAYA ESPINOZA" userId="408fd9ff-f42e-413b-896c-1940cb43eca6" providerId="ADAL" clId="{A1FC803C-F998-4D17-AD3A-CD1E939E152F}" dt="2026-05-10T16:19:24.705" v="1576" actId="1076"/>
          <ac:picMkLst>
            <pc:docMk/>
            <pc:sldMk cId="2623815332" sldId="256"/>
            <ac:picMk id="4" creationId="{3712F8D6-2D62-1218-8568-063F43A1BB78}"/>
          </ac:picMkLst>
        </pc:picChg>
        <pc:picChg chg="add mod">
          <ac:chgData name="SANTIAGO ARAYA ESPINOZA" userId="408fd9ff-f42e-413b-896c-1940cb43eca6" providerId="ADAL" clId="{A1FC803C-F998-4D17-AD3A-CD1E939E152F}" dt="2026-05-10T16:40:44.884" v="1602" actId="1076"/>
          <ac:picMkLst>
            <pc:docMk/>
            <pc:sldMk cId="2623815332" sldId="256"/>
            <ac:picMk id="6" creationId="{BCC1BDA7-AD62-89CB-89CF-F3293ECA35C4}"/>
          </ac:picMkLst>
        </pc:picChg>
        <pc:picChg chg="add mod">
          <ac:chgData name="SANTIAGO ARAYA ESPINOZA" userId="408fd9ff-f42e-413b-896c-1940cb43eca6" providerId="ADAL" clId="{A1FC803C-F998-4D17-AD3A-CD1E939E152F}" dt="2026-05-08T03:14:49.339" v="99" actId="1076"/>
          <ac:picMkLst>
            <pc:docMk/>
            <pc:sldMk cId="2623815332" sldId="256"/>
            <ac:picMk id="20" creationId="{027FD3C3-88A7-54C3-F0D6-3E5E3676D503}"/>
          </ac:picMkLst>
        </pc:picChg>
      </pc:sldChg>
      <pc:sldChg chg="addSp delSp modSp add mod ord">
        <pc:chgData name="SANTIAGO ARAYA ESPINOZA" userId="408fd9ff-f42e-413b-896c-1940cb43eca6" providerId="ADAL" clId="{A1FC803C-F998-4D17-AD3A-CD1E939E152F}" dt="2026-05-10T16:54:47.844" v="1689" actId="20577"/>
        <pc:sldMkLst>
          <pc:docMk/>
          <pc:sldMk cId="1593907109" sldId="257"/>
        </pc:sldMkLst>
        <pc:spChg chg="add mod">
          <ac:chgData name="SANTIAGO ARAYA ESPINOZA" userId="408fd9ff-f42e-413b-896c-1940cb43eca6" providerId="ADAL" clId="{A1FC803C-F998-4D17-AD3A-CD1E939E152F}" dt="2026-05-08T03:56:56.540" v="301" actId="790"/>
          <ac:spMkLst>
            <pc:docMk/>
            <pc:sldMk cId="1593907109" sldId="257"/>
            <ac:spMk id="2" creationId="{348D33AB-A8D5-B613-B597-AEE3E74AB272}"/>
          </ac:spMkLst>
        </pc:spChg>
        <pc:spChg chg="add mod">
          <ac:chgData name="SANTIAGO ARAYA ESPINOZA" userId="408fd9ff-f42e-413b-896c-1940cb43eca6" providerId="ADAL" clId="{A1FC803C-F998-4D17-AD3A-CD1E939E152F}" dt="2026-05-10T16:54:47.844" v="1689" actId="20577"/>
          <ac:spMkLst>
            <pc:docMk/>
            <pc:sldMk cId="1593907109" sldId="257"/>
            <ac:spMk id="3" creationId="{91D9A31D-CEBF-1EE2-A07A-6527A2511394}"/>
          </ac:spMkLst>
        </pc:spChg>
        <pc:spChg chg="mod">
          <ac:chgData name="SANTIAGO ARAYA ESPINOZA" userId="408fd9ff-f42e-413b-896c-1940cb43eca6" providerId="ADAL" clId="{A1FC803C-F998-4D17-AD3A-CD1E939E152F}" dt="2026-05-08T03:56:56.540" v="301" actId="790"/>
          <ac:spMkLst>
            <pc:docMk/>
            <pc:sldMk cId="1593907109" sldId="257"/>
            <ac:spMk id="10" creationId="{B9DBEEC9-4FB0-9492-BD1C-C21DCD40791F}"/>
          </ac:spMkLst>
        </pc:spChg>
        <pc:spChg chg="mod">
          <ac:chgData name="SANTIAGO ARAYA ESPINOZA" userId="408fd9ff-f42e-413b-896c-1940cb43eca6" providerId="ADAL" clId="{A1FC803C-F998-4D17-AD3A-CD1E939E152F}" dt="2026-05-08T03:56:56.540" v="301" actId="790"/>
          <ac:spMkLst>
            <pc:docMk/>
            <pc:sldMk cId="1593907109" sldId="257"/>
            <ac:spMk id="12" creationId="{CF3E6BF1-B2F3-95C7-E85B-37B8EF57BA98}"/>
          </ac:spMkLst>
        </pc:spChg>
        <pc:spChg chg="mod">
          <ac:chgData name="SANTIAGO ARAYA ESPINOZA" userId="408fd9ff-f42e-413b-896c-1940cb43eca6" providerId="ADAL" clId="{A1FC803C-F998-4D17-AD3A-CD1E939E152F}" dt="2026-05-08T03:56:56.540" v="301" actId="790"/>
          <ac:spMkLst>
            <pc:docMk/>
            <pc:sldMk cId="1593907109" sldId="257"/>
            <ac:spMk id="14" creationId="{D4C40AAE-C9FC-E9B6-3D4A-7D0E4B841867}"/>
          </ac:spMkLst>
        </pc:spChg>
        <pc:spChg chg="mod">
          <ac:chgData name="SANTIAGO ARAYA ESPINOZA" userId="408fd9ff-f42e-413b-896c-1940cb43eca6" providerId="ADAL" clId="{A1FC803C-F998-4D17-AD3A-CD1E939E152F}" dt="2026-05-08T03:56:56.540" v="301" actId="790"/>
          <ac:spMkLst>
            <pc:docMk/>
            <pc:sldMk cId="1593907109" sldId="257"/>
            <ac:spMk id="16" creationId="{75864C6E-5816-C80F-A298-8B579871FA5D}"/>
          </ac:spMkLst>
        </pc:spChg>
        <pc:picChg chg="add mod">
          <ac:chgData name="SANTIAGO ARAYA ESPINOZA" userId="408fd9ff-f42e-413b-896c-1940cb43eca6" providerId="ADAL" clId="{A1FC803C-F998-4D17-AD3A-CD1E939E152F}" dt="2026-05-10T16:43:05.004" v="1612" actId="1076"/>
          <ac:picMkLst>
            <pc:docMk/>
            <pc:sldMk cId="1593907109" sldId="257"/>
            <ac:picMk id="5" creationId="{40757964-C912-EBF4-333B-93A098D350CF}"/>
          </ac:picMkLst>
        </pc:picChg>
      </pc:sldChg>
      <pc:sldChg chg="addSp delSp modSp add mod ord setBg">
        <pc:chgData name="SANTIAGO ARAYA ESPINOZA" userId="408fd9ff-f42e-413b-896c-1940cb43eca6" providerId="ADAL" clId="{A1FC803C-F998-4D17-AD3A-CD1E939E152F}" dt="2026-05-10T17:28:21.970" v="1834" actId="20577"/>
        <pc:sldMkLst>
          <pc:docMk/>
          <pc:sldMk cId="266308987" sldId="264"/>
        </pc:sldMkLst>
        <pc:spChg chg="mod">
          <ac:chgData name="SANTIAGO ARAYA ESPINOZA" userId="408fd9ff-f42e-413b-896c-1940cb43eca6" providerId="ADAL" clId="{A1FC803C-F998-4D17-AD3A-CD1E939E152F}" dt="2026-05-10T17:28:21.970" v="1834" actId="20577"/>
          <ac:spMkLst>
            <pc:docMk/>
            <pc:sldMk cId="266308987" sldId="264"/>
            <ac:spMk id="2" creationId="{F67E5DE0-E1A9-DF12-9473-BBB2D80BE69B}"/>
          </ac:spMkLst>
        </pc:spChg>
        <pc:spChg chg="add mod">
          <ac:chgData name="SANTIAGO ARAYA ESPINOZA" userId="408fd9ff-f42e-413b-896c-1940cb43eca6" providerId="ADAL" clId="{A1FC803C-F998-4D17-AD3A-CD1E939E152F}" dt="2026-05-10T02:38:07.812" v="1106"/>
          <ac:spMkLst>
            <pc:docMk/>
            <pc:sldMk cId="266308987" sldId="264"/>
            <ac:spMk id="4" creationId="{99ABB198-E376-05A8-A2DA-09914F403363}"/>
          </ac:spMkLst>
        </pc:spChg>
        <pc:spChg chg="add">
          <ac:chgData name="SANTIAGO ARAYA ESPINOZA" userId="408fd9ff-f42e-413b-896c-1940cb43eca6" providerId="ADAL" clId="{A1FC803C-F998-4D17-AD3A-CD1E939E152F}" dt="2026-05-10T01:12:15.576" v="818" actId="26606"/>
          <ac:spMkLst>
            <pc:docMk/>
            <pc:sldMk cId="266308987" sldId="264"/>
            <ac:spMk id="21" creationId="{8C790BE2-4E4F-4AAF-81A2-4A6F4885EBE6}"/>
          </ac:spMkLst>
        </pc:spChg>
        <pc:spChg chg="add">
          <ac:chgData name="SANTIAGO ARAYA ESPINOZA" userId="408fd9ff-f42e-413b-896c-1940cb43eca6" providerId="ADAL" clId="{A1FC803C-F998-4D17-AD3A-CD1E939E152F}" dt="2026-05-10T01:12:15.576" v="818" actId="26606"/>
          <ac:spMkLst>
            <pc:docMk/>
            <pc:sldMk cId="266308987" sldId="264"/>
            <ac:spMk id="23" creationId="{D28B54C3-B57B-472A-B96E-1FCB67093DC2}"/>
          </ac:spMkLst>
        </pc:spChg>
        <pc:spChg chg="add">
          <ac:chgData name="SANTIAGO ARAYA ESPINOZA" userId="408fd9ff-f42e-413b-896c-1940cb43eca6" providerId="ADAL" clId="{A1FC803C-F998-4D17-AD3A-CD1E939E152F}" dt="2026-05-10T01:12:15.576" v="818" actId="26606"/>
          <ac:spMkLst>
            <pc:docMk/>
            <pc:sldMk cId="266308987" sldId="264"/>
            <ac:spMk id="25" creationId="{7DB3C429-F8DA-49B9-AF84-21996FCF78B5}"/>
          </ac:spMkLst>
        </pc:spChg>
        <pc:spChg chg="add">
          <ac:chgData name="SANTIAGO ARAYA ESPINOZA" userId="408fd9ff-f42e-413b-896c-1940cb43eca6" providerId="ADAL" clId="{A1FC803C-F998-4D17-AD3A-CD1E939E152F}" dt="2026-05-10T01:12:15.576" v="818" actId="26606"/>
          <ac:spMkLst>
            <pc:docMk/>
            <pc:sldMk cId="266308987" sldId="264"/>
            <ac:spMk id="27" creationId="{E12088DD-B1AD-40E0-8B86-1D87A2CCD9BE}"/>
          </ac:spMkLst>
        </pc:spChg>
        <pc:spChg chg="add">
          <ac:chgData name="SANTIAGO ARAYA ESPINOZA" userId="408fd9ff-f42e-413b-896c-1940cb43eca6" providerId="ADAL" clId="{A1FC803C-F998-4D17-AD3A-CD1E939E152F}" dt="2026-05-10T01:12:15.576" v="818" actId="26606"/>
          <ac:spMkLst>
            <pc:docMk/>
            <pc:sldMk cId="266308987" sldId="264"/>
            <ac:spMk id="31" creationId="{0C395952-4E26-45A2-8756-2ADFD6E53C6E}"/>
          </ac:spMkLst>
        </pc:spChg>
        <pc:spChg chg="add">
          <ac:chgData name="SANTIAGO ARAYA ESPINOZA" userId="408fd9ff-f42e-413b-896c-1940cb43eca6" providerId="ADAL" clId="{A1FC803C-F998-4D17-AD3A-CD1E939E152F}" dt="2026-05-10T01:12:15.576" v="818" actId="26606"/>
          <ac:spMkLst>
            <pc:docMk/>
            <pc:sldMk cId="266308987" sldId="264"/>
            <ac:spMk id="33" creationId="{4734BADF-9461-4621-B112-2D7BABEA7DD0}"/>
          </ac:spMkLst>
        </pc:spChg>
      </pc:sldChg>
      <pc:sldChg chg="addSp delSp modSp add mod">
        <pc:chgData name="SANTIAGO ARAYA ESPINOZA" userId="408fd9ff-f42e-413b-896c-1940cb43eca6" providerId="ADAL" clId="{A1FC803C-F998-4D17-AD3A-CD1E939E152F}" dt="2026-05-10T16:54:49.957" v="1690" actId="20577"/>
        <pc:sldMkLst>
          <pc:docMk/>
          <pc:sldMk cId="1308064276" sldId="265"/>
        </pc:sldMkLst>
        <pc:spChg chg="mod">
          <ac:chgData name="SANTIAGO ARAYA ESPINOZA" userId="408fd9ff-f42e-413b-896c-1940cb43eca6" providerId="ADAL" clId="{A1FC803C-F998-4D17-AD3A-CD1E939E152F}" dt="2026-05-10T16:47:50.706" v="1658" actId="20577"/>
          <ac:spMkLst>
            <pc:docMk/>
            <pc:sldMk cId="1308064276" sldId="265"/>
            <ac:spMk id="2" creationId="{6FFD70F9-4889-95D5-0C15-C106E9834819}"/>
          </ac:spMkLst>
        </pc:spChg>
        <pc:spChg chg="mod">
          <ac:chgData name="SANTIAGO ARAYA ESPINOZA" userId="408fd9ff-f42e-413b-896c-1940cb43eca6" providerId="ADAL" clId="{A1FC803C-F998-4D17-AD3A-CD1E939E152F}" dt="2026-05-10T16:54:49.957" v="1690" actId="20577"/>
          <ac:spMkLst>
            <pc:docMk/>
            <pc:sldMk cId="1308064276" sldId="265"/>
            <ac:spMk id="3" creationId="{0E0E96FE-F2FD-8B9D-3F52-B75922A60D54}"/>
          </ac:spMkLst>
        </pc:spChg>
        <pc:picChg chg="add mod modCrop">
          <ac:chgData name="SANTIAGO ARAYA ESPINOZA" userId="408fd9ff-f42e-413b-896c-1940cb43eca6" providerId="ADAL" clId="{A1FC803C-F998-4D17-AD3A-CD1E939E152F}" dt="2026-05-10T16:52:12.534" v="1667" actId="1076"/>
          <ac:picMkLst>
            <pc:docMk/>
            <pc:sldMk cId="1308064276" sldId="265"/>
            <ac:picMk id="6" creationId="{B72B6643-44D4-AA2E-A675-4DEB0F1B38B5}"/>
          </ac:picMkLst>
        </pc:picChg>
      </pc:sldChg>
      <pc:sldChg chg="addSp delSp modSp add mod modTransition">
        <pc:chgData name="SANTIAGO ARAYA ESPINOZA" userId="408fd9ff-f42e-413b-896c-1940cb43eca6" providerId="ADAL" clId="{A1FC803C-F998-4D17-AD3A-CD1E939E152F}" dt="2026-05-13T05:00:51.798" v="1936"/>
        <pc:sldMkLst>
          <pc:docMk/>
          <pc:sldMk cId="3651381646" sldId="266"/>
        </pc:sldMkLst>
        <pc:spChg chg="mod">
          <ac:chgData name="SANTIAGO ARAYA ESPINOZA" userId="408fd9ff-f42e-413b-896c-1940cb43eca6" providerId="ADAL" clId="{A1FC803C-F998-4D17-AD3A-CD1E939E152F}" dt="2026-05-10T16:55:23.298" v="1693" actId="20577"/>
          <ac:spMkLst>
            <pc:docMk/>
            <pc:sldMk cId="3651381646" sldId="266"/>
            <ac:spMk id="2" creationId="{40557070-9ED2-CCC4-EADC-365EB552493F}"/>
          </ac:spMkLst>
        </pc:spChg>
        <pc:spChg chg="mod">
          <ac:chgData name="SANTIAGO ARAYA ESPINOZA" userId="408fd9ff-f42e-413b-896c-1940cb43eca6" providerId="ADAL" clId="{A1FC803C-F998-4D17-AD3A-CD1E939E152F}" dt="2026-05-10T17:08:36.121" v="1792" actId="20577"/>
          <ac:spMkLst>
            <pc:docMk/>
            <pc:sldMk cId="3651381646" sldId="266"/>
            <ac:spMk id="3" creationId="{60707727-53C9-6436-C75E-CE36F5BA3463}"/>
          </ac:spMkLst>
        </pc:spChg>
        <pc:picChg chg="add mod modCrop">
          <ac:chgData name="SANTIAGO ARAYA ESPINOZA" userId="408fd9ff-f42e-413b-896c-1940cb43eca6" providerId="ADAL" clId="{A1FC803C-F998-4D17-AD3A-CD1E939E152F}" dt="2026-05-10T17:03:26.398" v="1702" actId="1076"/>
          <ac:picMkLst>
            <pc:docMk/>
            <pc:sldMk cId="3651381646" sldId="266"/>
            <ac:picMk id="5" creationId="{C5A19B6C-71DE-8EF9-E416-46BAF294BF67}"/>
          </ac:picMkLst>
        </pc:picChg>
      </pc:sldChg>
      <pc:sldChg chg="addSp delSp modSp add del mod">
        <pc:chgData name="SANTIAGO ARAYA ESPINOZA" userId="408fd9ff-f42e-413b-896c-1940cb43eca6" providerId="ADAL" clId="{A1FC803C-F998-4D17-AD3A-CD1E939E152F}" dt="2026-05-10T17:28:58.769" v="1836" actId="2696"/>
        <pc:sldMkLst>
          <pc:docMk/>
          <pc:sldMk cId="4277381399" sldId="267"/>
        </pc:sldMkLst>
        <pc:spChg chg="mod">
          <ac:chgData name="SANTIAGO ARAYA ESPINOZA" userId="408fd9ff-f42e-413b-896c-1940cb43eca6" providerId="ADAL" clId="{A1FC803C-F998-4D17-AD3A-CD1E939E152F}" dt="2026-05-10T17:22:17.123" v="1802" actId="20577"/>
          <ac:spMkLst>
            <pc:docMk/>
            <pc:sldMk cId="4277381399" sldId="267"/>
            <ac:spMk id="2" creationId="{D8DAA179-1669-633A-A34D-3E0F32D2EDDF}"/>
          </ac:spMkLst>
        </pc:spChg>
        <pc:spChg chg="mod">
          <ac:chgData name="SANTIAGO ARAYA ESPINOZA" userId="408fd9ff-f42e-413b-896c-1940cb43eca6" providerId="ADAL" clId="{A1FC803C-F998-4D17-AD3A-CD1E939E152F}" dt="2026-05-10T17:26:53.516" v="1822" actId="20577"/>
          <ac:spMkLst>
            <pc:docMk/>
            <pc:sldMk cId="4277381399" sldId="267"/>
            <ac:spMk id="3" creationId="{9A0ABAE5-EE1B-B9D5-6371-8F10AC660C28}"/>
          </ac:spMkLst>
        </pc:spChg>
        <pc:picChg chg="add mod">
          <ac:chgData name="SANTIAGO ARAYA ESPINOZA" userId="408fd9ff-f42e-413b-896c-1940cb43eca6" providerId="ADAL" clId="{A1FC803C-F998-4D17-AD3A-CD1E939E152F}" dt="2026-05-10T17:21:55.911" v="1800" actId="1076"/>
          <ac:picMkLst>
            <pc:docMk/>
            <pc:sldMk cId="4277381399" sldId="267"/>
            <ac:picMk id="6" creationId="{22AFAA01-84C0-1A6E-669E-DC679841963C}"/>
          </ac:picMkLst>
        </pc:picChg>
      </pc:sldChg>
      <pc:sldChg chg="addSp delSp modSp add mod">
        <pc:chgData name="SANTIAGO ARAYA ESPINOZA" userId="408fd9ff-f42e-413b-896c-1940cb43eca6" providerId="ADAL" clId="{A1FC803C-F998-4D17-AD3A-CD1E939E152F}" dt="2026-05-10T17:35:01.866" v="1934"/>
        <pc:sldMkLst>
          <pc:docMk/>
          <pc:sldMk cId="3370412659" sldId="268"/>
        </pc:sldMkLst>
        <pc:spChg chg="mod">
          <ac:chgData name="SANTIAGO ARAYA ESPINOZA" userId="408fd9ff-f42e-413b-896c-1940cb43eca6" providerId="ADAL" clId="{A1FC803C-F998-4D17-AD3A-CD1E939E152F}" dt="2026-05-10T17:29:04.544" v="1839" actId="20577"/>
          <ac:spMkLst>
            <pc:docMk/>
            <pc:sldMk cId="3370412659" sldId="268"/>
            <ac:spMk id="2" creationId="{E5A9BBCD-01D2-D34A-016F-E92F856326A5}"/>
          </ac:spMkLst>
        </pc:spChg>
        <pc:spChg chg="mod">
          <ac:chgData name="SANTIAGO ARAYA ESPINOZA" userId="408fd9ff-f42e-413b-896c-1940cb43eca6" providerId="ADAL" clId="{A1FC803C-F998-4D17-AD3A-CD1E939E152F}" dt="2026-05-10T17:35:01.866" v="1934"/>
          <ac:spMkLst>
            <pc:docMk/>
            <pc:sldMk cId="3370412659" sldId="268"/>
            <ac:spMk id="3" creationId="{4B92AF26-A472-06A0-2420-599AE82F94C0}"/>
          </ac:spMkLst>
        </pc:spChg>
        <pc:picChg chg="add mod">
          <ac:chgData name="SANTIAGO ARAYA ESPINOZA" userId="408fd9ff-f42e-413b-896c-1940cb43eca6" providerId="ADAL" clId="{A1FC803C-F998-4D17-AD3A-CD1E939E152F}" dt="2026-05-10T17:30:30.869" v="1846" actId="1076"/>
          <ac:picMkLst>
            <pc:docMk/>
            <pc:sldMk cId="3370412659" sldId="268"/>
            <ac:picMk id="5" creationId="{D707FD41-0CDC-252D-BE37-0D480FBDFD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BA8A0-4571-4C01-A55B-086B551E7C41}" type="datetimeFigureOut">
              <a:rPr lang="es-CR" smtClean="0"/>
              <a:t>12/5/2026</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39569-A5B8-4659-ACC7-ED211DBE135A}" type="slidenum">
              <a:rPr lang="es-CR" smtClean="0"/>
              <a:t>‹Nº›</a:t>
            </a:fld>
            <a:endParaRPr lang="es-CR"/>
          </a:p>
        </p:txBody>
      </p:sp>
    </p:spTree>
    <p:extLst>
      <p:ext uri="{BB962C8B-B14F-4D97-AF65-F5344CB8AC3E}">
        <p14:creationId xmlns:p14="http://schemas.microsoft.com/office/powerpoint/2010/main" val="215012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86139569-A5B8-4659-ACC7-ED211DBE135A}" type="slidenum">
              <a:rPr lang="es-CR" smtClean="0"/>
              <a:t>4</a:t>
            </a:fld>
            <a:endParaRPr lang="es-CR"/>
          </a:p>
        </p:txBody>
      </p:sp>
    </p:spTree>
    <p:extLst>
      <p:ext uri="{BB962C8B-B14F-4D97-AF65-F5344CB8AC3E}">
        <p14:creationId xmlns:p14="http://schemas.microsoft.com/office/powerpoint/2010/main" val="228951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9D6C9-77B0-0C44-C664-60E7B4AEC0A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9DB9308D-14D7-612C-FD01-DF12A532B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60E0273E-3C3D-7C52-CDDB-495A4851191B}"/>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F433C12-976B-43CC-2E51-53CF1458393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70F3058-3B72-A590-A7AF-BD6EF6725F6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03590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1B52D-41C8-3406-FEC2-F2EDF133B2F9}"/>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AD27C489-3EF1-38A5-6B58-E2AA87D30B5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A8B4DAF-D500-463E-EA2E-62DED9B40F99}"/>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5D3458A3-E4F9-6F6E-4395-DFB3CA9A961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06AFAC9-DBF0-B759-E0D0-9BFFAF5E3C8F}"/>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98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AFF07F-0D14-25F4-EDAA-605C586B238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785E22D6-2FAF-376E-FCAB-63B82993B94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8D92CA9A-0932-7AE1-7C18-B2607B454166}"/>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E04FC70A-1FB2-2B1D-51F1-D584AB63552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F1C98F6-C165-F089-DF6E-C7A7E7DFD26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61292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D5CF4-CE33-B3C0-5A67-C02BBB991FC4}"/>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7AA5352B-0B37-66BE-47AF-376D01E741B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E6D19227-A64B-E927-FF95-FF06C922A488}"/>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6900646B-72F5-05F8-8035-3FA40611585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58F895D-2B59-03AE-15C4-9E938944D3B7}"/>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66148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75992-366C-F7D3-BE91-6DEC60D5B1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937FC26-0732-87C1-D62B-DAFE74B0BC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A95FC6C-BFE8-01E8-5F9A-C722A4B7B410}"/>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4D47E039-0F07-7D20-3210-91FA05D0181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AB8D169-0173-CE48-35A6-34B869D76381}"/>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38802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E558B-9604-83C0-5735-14B537F5F59B}"/>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AFF85324-6F63-C0B4-70DA-1D5677CF2F9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6AFEA9CB-7DC4-8598-35FB-3B74F897290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DCD959F1-34C0-1C2B-FF14-F88B4989B31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7081F91C-7961-AA90-AD48-B7A8C1086909}"/>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85837DD-9E5D-075C-B563-5DCC2E00AB4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7249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F96F5-5568-84F9-2262-4E5E93ABDB7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A9B143AE-A61A-8EDB-21BA-F2EF8C901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0D11B94-D07F-6FEA-6030-84D4FEE738A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9A67CE47-C240-3508-DD8E-8FFC27C17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268ACEE-713D-F9C0-F7CC-A2D0B77A890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A45DBF90-7146-FFFE-0B59-B8C86DEC990F}"/>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8" name="Marcador de pie de página 7">
            <a:extLst>
              <a:ext uri="{FF2B5EF4-FFF2-40B4-BE49-F238E27FC236}">
                <a16:creationId xmlns:a16="http://schemas.microsoft.com/office/drawing/2014/main" id="{67ED2C75-608D-F681-ADA6-B1CDBA24320C}"/>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3F0DDD62-87E4-9AD4-C772-92B0D7F5E23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93244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14EE7-F3D9-809F-EF34-C6E13D7F4C20}"/>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D16F34A2-452C-08D1-F20C-A711C7F41EA3}"/>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4" name="Marcador de pie de página 3">
            <a:extLst>
              <a:ext uri="{FF2B5EF4-FFF2-40B4-BE49-F238E27FC236}">
                <a16:creationId xmlns:a16="http://schemas.microsoft.com/office/drawing/2014/main" id="{70BE1876-6111-FB0B-D5CF-302660D2C65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9BB66831-2296-AD4B-7D95-1E8A472975DE}"/>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56963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2AF12F-D99E-133B-B184-268D430F9A04}"/>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3" name="Marcador de pie de página 2">
            <a:extLst>
              <a:ext uri="{FF2B5EF4-FFF2-40B4-BE49-F238E27FC236}">
                <a16:creationId xmlns:a16="http://schemas.microsoft.com/office/drawing/2014/main" id="{ED04E2DC-00F5-6571-9E00-0C2647969311}"/>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6E2C413-877A-5177-55DF-D5C9CA5D4B22}"/>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197299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7AFA-5A00-F1C7-009E-48ED67F678C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CE72A0B0-4127-2683-9EF3-7CD02A2DF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ECFEBF5D-1E88-75D0-84AD-2197CEF3E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F3004C2-42B2-FBD0-644E-CFB7FD4427F7}"/>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B0BB5389-B07F-CE4B-39C7-CBD508D2732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30887041-B2EA-6189-D8B5-94476D3892D8}"/>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274767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5EF08-115A-9B91-8051-A3BAA30AE97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70270453-76C7-61C1-BC1C-E77602B20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154074E3-0E48-6E3D-6532-29A100FDD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CE9FED-710B-59B9-23AC-501853798D31}"/>
              </a:ext>
            </a:extLst>
          </p:cNvPr>
          <p:cNvSpPr>
            <a:spLocks noGrp="1"/>
          </p:cNvSpPr>
          <p:nvPr>
            <p:ph type="dt" sz="half" idx="10"/>
          </p:nvPr>
        </p:nvSpPr>
        <p:spPr/>
        <p:txBody>
          <a:bodyPr/>
          <a:lstStyle/>
          <a:p>
            <a:fld id="{9A5AB988-DE90-4CDA-8354-5652906C16C5}" type="datetimeFigureOut">
              <a:rPr lang="es-CR" smtClean="0"/>
              <a:t>12/5/2026</a:t>
            </a:fld>
            <a:endParaRPr lang="es-CR"/>
          </a:p>
        </p:txBody>
      </p:sp>
      <p:sp>
        <p:nvSpPr>
          <p:cNvPr id="6" name="Marcador de pie de página 5">
            <a:extLst>
              <a:ext uri="{FF2B5EF4-FFF2-40B4-BE49-F238E27FC236}">
                <a16:creationId xmlns:a16="http://schemas.microsoft.com/office/drawing/2014/main" id="{EB472C31-EF33-521B-DDBC-81113A1A3AF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5D93794-29B2-9AD0-7DF7-821D91AF4C0B}"/>
              </a:ext>
            </a:extLst>
          </p:cNvPr>
          <p:cNvSpPr>
            <a:spLocks noGrp="1"/>
          </p:cNvSpPr>
          <p:nvPr>
            <p:ph type="sldNum" sz="quarter" idx="12"/>
          </p:nvPr>
        </p:nvSpPr>
        <p:spPr/>
        <p:txBody>
          <a:bodyPr/>
          <a:lstStyle/>
          <a:p>
            <a:fld id="{4E956598-F09F-42A1-AC16-A5CDA4F8BD32}" type="slidenum">
              <a:rPr lang="es-CR" smtClean="0"/>
              <a:t>‹Nº›</a:t>
            </a:fld>
            <a:endParaRPr lang="es-CR"/>
          </a:p>
        </p:txBody>
      </p:sp>
    </p:spTree>
    <p:extLst>
      <p:ext uri="{BB962C8B-B14F-4D97-AF65-F5344CB8AC3E}">
        <p14:creationId xmlns:p14="http://schemas.microsoft.com/office/powerpoint/2010/main" val="372557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D1C5B8-5442-F795-B440-9492B00A5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56DC08A2-374C-FFB4-2E09-7D0C8F964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BECBCED-4795-7A13-37F4-A24239114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AB988-DE90-4CDA-8354-5652906C16C5}" type="datetimeFigureOut">
              <a:rPr lang="es-CR" smtClean="0"/>
              <a:t>12/5/2026</a:t>
            </a:fld>
            <a:endParaRPr lang="es-CR"/>
          </a:p>
        </p:txBody>
      </p:sp>
      <p:sp>
        <p:nvSpPr>
          <p:cNvPr id="5" name="Marcador de pie de página 4">
            <a:extLst>
              <a:ext uri="{FF2B5EF4-FFF2-40B4-BE49-F238E27FC236}">
                <a16:creationId xmlns:a16="http://schemas.microsoft.com/office/drawing/2014/main" id="{FA93EF3B-872B-66FC-0356-6A83A6907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R"/>
          </a:p>
        </p:txBody>
      </p:sp>
      <p:sp>
        <p:nvSpPr>
          <p:cNvPr id="6" name="Marcador de número de diapositiva 5">
            <a:extLst>
              <a:ext uri="{FF2B5EF4-FFF2-40B4-BE49-F238E27FC236}">
                <a16:creationId xmlns:a16="http://schemas.microsoft.com/office/drawing/2014/main" id="{DDCD344D-AF44-419F-13DC-FD0049E30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956598-F09F-42A1-AC16-A5CDA4F8BD32}" type="slidenum">
              <a:rPr lang="es-CR" smtClean="0"/>
              <a:t>‹Nº›</a:t>
            </a:fld>
            <a:endParaRPr lang="es-CR"/>
          </a:p>
        </p:txBody>
      </p:sp>
    </p:spTree>
    <p:extLst>
      <p:ext uri="{BB962C8B-B14F-4D97-AF65-F5344CB8AC3E}">
        <p14:creationId xmlns:p14="http://schemas.microsoft.com/office/powerpoint/2010/main" val="226497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ítulo 1">
            <a:extLst>
              <a:ext uri="{FF2B5EF4-FFF2-40B4-BE49-F238E27FC236}">
                <a16:creationId xmlns:a16="http://schemas.microsoft.com/office/drawing/2014/main" id="{1A4D5D9C-4033-4E87-1C1A-9A87C2CA3503}"/>
              </a:ext>
            </a:extLst>
          </p:cNvPr>
          <p:cNvSpPr txBox="1">
            <a:spLocks/>
          </p:cNvSpPr>
          <p:nvPr/>
        </p:nvSpPr>
        <p:spPr>
          <a:xfrm>
            <a:off x="0" y="0"/>
            <a:ext cx="9068535" cy="17912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User Account Creation </a:t>
            </a:r>
          </a:p>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Activation Manual</a:t>
            </a:r>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Imagen 19">
            <a:extLst>
              <a:ext uri="{FF2B5EF4-FFF2-40B4-BE49-F238E27FC236}">
                <a16:creationId xmlns:a16="http://schemas.microsoft.com/office/drawing/2014/main" id="{027FD3C3-88A7-54C3-F0D6-3E5E3676D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868" y="137996"/>
            <a:ext cx="1511166" cy="1653241"/>
          </a:xfrm>
          <a:prstGeom prst="rect">
            <a:avLst/>
          </a:prstGeom>
        </p:spPr>
      </p:pic>
      <p:pic>
        <p:nvPicPr>
          <p:cNvPr id="4" name="Imagen 3">
            <a:extLst>
              <a:ext uri="{FF2B5EF4-FFF2-40B4-BE49-F238E27FC236}">
                <a16:creationId xmlns:a16="http://schemas.microsoft.com/office/drawing/2014/main" id="{3712F8D6-2D62-1218-8568-063F43A1B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168" y="3174018"/>
            <a:ext cx="2332566" cy="2513459"/>
          </a:xfrm>
          <a:prstGeom prst="rect">
            <a:avLst/>
          </a:prstGeom>
        </p:spPr>
      </p:pic>
      <p:pic>
        <p:nvPicPr>
          <p:cNvPr id="6" name="Imagen 5">
            <a:extLst>
              <a:ext uri="{FF2B5EF4-FFF2-40B4-BE49-F238E27FC236}">
                <a16:creationId xmlns:a16="http://schemas.microsoft.com/office/drawing/2014/main" id="{BCC1BDA7-AD62-89CB-89CF-F3293ECA3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5" y="1703238"/>
            <a:ext cx="8410934" cy="4906378"/>
          </a:xfrm>
          <a:prstGeom prst="rect">
            <a:avLst/>
          </a:prstGeom>
        </p:spPr>
      </p:pic>
    </p:spTree>
    <p:extLst>
      <p:ext uri="{BB962C8B-B14F-4D97-AF65-F5344CB8AC3E}">
        <p14:creationId xmlns:p14="http://schemas.microsoft.com/office/powerpoint/2010/main" val="2623815332"/>
      </p:ext>
    </p:extLst>
  </p:cSld>
  <p:clrMapOvr>
    <a:masterClrMapping/>
  </p:clrMapOvr>
  <mc:AlternateContent xmlns:mc="http://schemas.openxmlformats.org/markup-compatibility/2006">
    <mc:Choice xmlns:p14="http://schemas.microsoft.com/office/powerpoint/2010/main" Requires="p14">
      <p:transition spd="slow" p14:dur="2000" advTm="16000"/>
    </mc:Choice>
    <mc:Fallback>
      <p:transition spd="slow" advTm="1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9DBE9-F2B8-F608-BE7E-7886A13B744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BEEC9-4FB0-9492-BD1C-C21DCD407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F3E6BF1-B2F3-95C7-E85B-37B8EF57B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D4C40AAE-C9FC-E9B6-3D4A-7D0E4B841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75864C6E-5816-C80F-A298-8B579871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ítulo 1">
            <a:extLst>
              <a:ext uri="{FF2B5EF4-FFF2-40B4-BE49-F238E27FC236}">
                <a16:creationId xmlns:a16="http://schemas.microsoft.com/office/drawing/2014/main" id="{348D33AB-A8D5-B613-B597-AEE3E74AB272}"/>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Step #1</a:t>
            </a:r>
          </a:p>
          <a:p>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91D9A31D-CEBF-1EE2-A07A-6527A251139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the StoreIT Web home screen, navigate to Manage Users using the sidebar. Then, click on Create Account to access that tab. Note that you must be a Superadministrator        or Administrator to access these modules.</a:t>
            </a:r>
          </a:p>
        </p:txBody>
      </p:sp>
      <p:pic>
        <p:nvPicPr>
          <p:cNvPr id="5" name="Imagen 4">
            <a:extLst>
              <a:ext uri="{FF2B5EF4-FFF2-40B4-BE49-F238E27FC236}">
                <a16:creationId xmlns:a16="http://schemas.microsoft.com/office/drawing/2014/main" id="{40757964-C912-EBF4-333B-93A098D35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26" y="981503"/>
            <a:ext cx="8390682" cy="4894565"/>
          </a:xfrm>
          <a:prstGeom prst="rect">
            <a:avLst/>
          </a:prstGeom>
        </p:spPr>
      </p:pic>
    </p:spTree>
    <p:extLst>
      <p:ext uri="{BB962C8B-B14F-4D97-AF65-F5344CB8AC3E}">
        <p14:creationId xmlns:p14="http://schemas.microsoft.com/office/powerpoint/2010/main" val="1593907109"/>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D298CC-FF77-4FAD-54D0-4B2E914C9CE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A1CD0F-8039-13BB-A52D-9B99024EA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D8E42A6A-FFAB-9D42-B345-1F9AF8C88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3BB3BC70-734C-3BAE-837D-105601BB8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4481A7CD-51CE-CFD4-8F78-32125CBCF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ítulo 1">
            <a:extLst>
              <a:ext uri="{FF2B5EF4-FFF2-40B4-BE49-F238E27FC236}">
                <a16:creationId xmlns:a16="http://schemas.microsoft.com/office/drawing/2014/main" id="{6FFD70F9-4889-95D5-0C15-C106E9834819}"/>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Step #2</a:t>
            </a:r>
          </a:p>
          <a:p>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0E0E96FE-F2FD-8B9D-3F52-B75922A60D54}"/>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Enter the new user's username and email address, then choose their role and the storage quota you    wish to grant them.  Note that this quota will be deducted from the Superadministrator's available quota, which is displayed at the top of the screen.</a:t>
            </a:r>
            <a:endParaRPr lang="en-US" sz="2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B72B6643-44D4-AA2E-A675-4DEB0F1B38B5}"/>
              </a:ext>
            </a:extLst>
          </p:cNvPr>
          <p:cNvPicPr>
            <a:picLocks noChangeAspect="1"/>
          </p:cNvPicPr>
          <p:nvPr/>
        </p:nvPicPr>
        <p:blipFill>
          <a:blip r:embed="rId2">
            <a:extLst>
              <a:ext uri="{28A0092B-C50C-407E-A947-70E740481C1C}">
                <a14:useLocalDpi xmlns:a14="http://schemas.microsoft.com/office/drawing/2010/main" val="0"/>
              </a:ext>
            </a:extLst>
          </a:blip>
          <a:srcRect r="1486"/>
          <a:stretch>
            <a:fillRect/>
          </a:stretch>
        </p:blipFill>
        <p:spPr>
          <a:xfrm>
            <a:off x="338926" y="965296"/>
            <a:ext cx="8390682" cy="4894565"/>
          </a:xfrm>
          <a:prstGeom prst="rect">
            <a:avLst/>
          </a:prstGeom>
        </p:spPr>
      </p:pic>
    </p:spTree>
    <p:extLst>
      <p:ext uri="{BB962C8B-B14F-4D97-AF65-F5344CB8AC3E}">
        <p14:creationId xmlns:p14="http://schemas.microsoft.com/office/powerpoint/2010/main" val="1308064276"/>
      </p:ext>
    </p:extLst>
  </p:cSld>
  <p:clrMapOvr>
    <a:masterClrMapping/>
  </p:clrMapOvr>
  <mc:AlternateContent xmlns:mc="http://schemas.openxmlformats.org/markup-compatibility/2006">
    <mc:Choice xmlns:p14="http://schemas.microsoft.com/office/powerpoint/2010/main" Requires="p14">
      <p:transition spd="slow" p14:dur="2000" advTm="16000"/>
    </mc:Choice>
    <mc:Fallback>
      <p:transition spd="slow" advTm="1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F029F-7A75-F26B-360C-EC2B739A44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CB6B3B-8A26-CA43-7FD7-22BF77BDB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1D15680C-F040-9C9B-DA5E-5E66732C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7BF191E-4E4B-EEBC-0DD6-5DECF29B0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6A870CF6-801C-D47D-7C4C-830D0145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ítulo 1">
            <a:extLst>
              <a:ext uri="{FF2B5EF4-FFF2-40B4-BE49-F238E27FC236}">
                <a16:creationId xmlns:a16="http://schemas.microsoft.com/office/drawing/2014/main" id="{40557070-9ED2-CCC4-EADC-365EB552493F}"/>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Step #3</a:t>
            </a:r>
          </a:p>
          <a:p>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60707727-53C9-6436-C75E-CE36F5BA3463}"/>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Now, go to the multi-factor authentication app you used when   you set up 2FA on     your first login. Enter  the code corresponding to your StoreIT account and click Create. At this moment, you should now see a success message indicating    that an account activation email          has been sent to         the new user.</a:t>
            </a:r>
            <a:endParaRPr lang="en-US" sz="2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C5A19B6C-71DE-8EF9-E416-46BAF294BF67}"/>
              </a:ext>
            </a:extLst>
          </p:cNvPr>
          <p:cNvPicPr>
            <a:picLocks noChangeAspect="1"/>
          </p:cNvPicPr>
          <p:nvPr/>
        </p:nvPicPr>
        <p:blipFill>
          <a:blip r:embed="rId3">
            <a:extLst>
              <a:ext uri="{28A0092B-C50C-407E-A947-70E740481C1C}">
                <a14:useLocalDpi xmlns:a14="http://schemas.microsoft.com/office/drawing/2010/main" val="0"/>
              </a:ext>
            </a:extLst>
          </a:blip>
          <a:srcRect r="1382"/>
          <a:stretch>
            <a:fillRect/>
          </a:stretch>
        </p:blipFill>
        <p:spPr>
          <a:xfrm>
            <a:off x="338926" y="965296"/>
            <a:ext cx="8390682" cy="4894565"/>
          </a:xfrm>
          <a:prstGeom prst="rect">
            <a:avLst/>
          </a:prstGeom>
        </p:spPr>
      </p:pic>
    </p:spTree>
    <p:extLst>
      <p:ext uri="{BB962C8B-B14F-4D97-AF65-F5344CB8AC3E}">
        <p14:creationId xmlns:p14="http://schemas.microsoft.com/office/powerpoint/2010/main" val="3651381646"/>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333225-7570-A937-9480-F3E4191A1E8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5EA205-50A0-FEEF-EC88-407334735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C0CD739-EA34-5578-D4BB-45E28B698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FB1E4D6-88CB-166E-3CDC-DB8BB6C88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6F1F4C41-9006-886E-A7B2-592D31086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ítulo 1">
            <a:extLst>
              <a:ext uri="{FF2B5EF4-FFF2-40B4-BE49-F238E27FC236}">
                <a16:creationId xmlns:a16="http://schemas.microsoft.com/office/drawing/2014/main" id="{D8DAA179-1669-633A-A34D-3E0F32D2EDDF}"/>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Step #4</a:t>
            </a:r>
          </a:p>
          <a:p>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9A0ABAE5-EE1B-B9D5-6371-8F10AC660C28}"/>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Now, the owner of the newly created account should check their inbox and open the received email related to account creation. In it, along with other information, they will find a link to activate the account. Please note that the link expires after 48 hours; after   this time, the account will be deleted.</a:t>
            </a:r>
            <a:endParaRPr lang="en-US" sz="2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22AFAA01-84C0-1A6E-669E-DC6798419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26" y="977485"/>
            <a:ext cx="8390682" cy="4902602"/>
          </a:xfrm>
          <a:prstGeom prst="rect">
            <a:avLst/>
          </a:prstGeom>
        </p:spPr>
      </p:pic>
    </p:spTree>
    <p:extLst>
      <p:ext uri="{BB962C8B-B14F-4D97-AF65-F5344CB8AC3E}">
        <p14:creationId xmlns:p14="http://schemas.microsoft.com/office/powerpoint/2010/main" val="427738139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E2172A-6CAF-6880-F9B0-1B959EE90F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BBEC10-22B6-97A5-067A-14D6ECC19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9679096B-B46C-8D14-E1B4-6032DE202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179AC4A8-8613-EB18-929C-2A3C0090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416EA874-0115-58F6-006E-7E2B8D978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ítulo 1">
            <a:extLst>
              <a:ext uri="{FF2B5EF4-FFF2-40B4-BE49-F238E27FC236}">
                <a16:creationId xmlns:a16="http://schemas.microsoft.com/office/drawing/2014/main" id="{E5A9BBCD-01D2-D34A-016F-E92F856326A5}"/>
              </a:ext>
            </a:extLst>
          </p:cNvPr>
          <p:cNvSpPr txBox="1">
            <a:spLocks/>
          </p:cNvSpPr>
          <p:nvPr/>
        </p:nvSpPr>
        <p:spPr>
          <a:xfrm>
            <a:off x="9756633" y="507519"/>
            <a:ext cx="1883679" cy="915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Step #5</a:t>
            </a:r>
          </a:p>
          <a:p>
            <a:endParaRPr lang="en-US" sz="14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4B92AF26-A472-06A0-2420-599AE82F94C0}"/>
              </a:ext>
            </a:extLst>
          </p:cNvPr>
          <p:cNvSpPr txBox="1">
            <a:spLocks/>
          </p:cNvSpPr>
          <p:nvPr/>
        </p:nvSpPr>
        <p:spPr>
          <a:xfrm>
            <a:off x="9068534" y="1963435"/>
            <a:ext cx="3123466" cy="48945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To activate the account, the new user must create a password, respecting the indicated security restrictions. Once this is done, they must click Confirm. This will redirect them to the login page, where they will see a confirmation message indicating that the account has been activated. From there, they can log in and explore all the features that StoreIT offers for their role.</a:t>
            </a:r>
            <a:endParaRPr lang="en-US" sz="2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D707FD41-0CDC-252D-BE37-0D480FBDF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26" y="977485"/>
            <a:ext cx="8390683" cy="4902602"/>
          </a:xfrm>
          <a:prstGeom prst="rect">
            <a:avLst/>
          </a:prstGeom>
        </p:spPr>
      </p:pic>
    </p:spTree>
    <p:extLst>
      <p:ext uri="{BB962C8B-B14F-4D97-AF65-F5344CB8AC3E}">
        <p14:creationId xmlns:p14="http://schemas.microsoft.com/office/powerpoint/2010/main" val="3370412659"/>
      </p:ext>
    </p:extLst>
  </p:cSld>
  <p:clrMapOvr>
    <a:masterClrMapping/>
  </p:clrMapOvr>
  <mc:AlternateContent xmlns:mc="http://schemas.openxmlformats.org/markup-compatibility/2006">
    <mc:Choice xmlns:p14="http://schemas.microsoft.com/office/powerpoint/2010/main" Requires="p14">
      <p:transition spd="slow" p14:dur="2000" advTm="16000"/>
    </mc:Choice>
    <mc:Fallback>
      <p:transition spd="slow" advTm="1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A9B4801C-EA2B-9086-D397-5B7B19252D7B}"/>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67E5DE0-E1A9-DF12-9473-BBB2D80BE69B}"/>
              </a:ext>
            </a:extLst>
          </p:cNvPr>
          <p:cNvSpPr txBox="1">
            <a:spLocks/>
          </p:cNvSpPr>
          <p:nvPr/>
        </p:nvSpPr>
        <p:spPr>
          <a:xfrm>
            <a:off x="1466260" y="859857"/>
            <a:ext cx="9257003" cy="30812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kern="1200" dirty="0">
                <a:solidFill>
                  <a:srgbClr val="FFFFFF"/>
                </a:solidFill>
                <a:latin typeface="+mj-lt"/>
                <a:ea typeface="+mj-ea"/>
                <a:cs typeface="+mj-cs"/>
              </a:rPr>
              <a:t>Congratulations, you have successfully </a:t>
            </a:r>
            <a:r>
              <a:rPr lang="en-US" sz="4800" dirty="0">
                <a:solidFill>
                  <a:srgbClr val="FFFFFF"/>
                </a:solidFill>
              </a:rPr>
              <a:t>completed the account creation and activation process</a:t>
            </a:r>
            <a:r>
              <a:rPr lang="en-US" sz="4800" kern="1200" dirty="0">
                <a:solidFill>
                  <a:srgbClr val="FFFFFF"/>
                </a:solidFill>
                <a:latin typeface="+mj-lt"/>
                <a:ea typeface="+mj-ea"/>
                <a:cs typeface="+mj-cs"/>
              </a:rPr>
              <a:t>!</a:t>
            </a:r>
            <a:endParaRPr lang="en-US" sz="4800" kern="1200" noProof="0" dirty="0">
              <a:solidFill>
                <a:srgbClr val="FFFFFF"/>
              </a:solidFill>
              <a:latin typeface="+mj-lt"/>
              <a:ea typeface="+mj-ea"/>
              <a:cs typeface="+mj-cs"/>
            </a:endParaRPr>
          </a:p>
        </p:txBody>
      </p:sp>
      <p:sp>
        <p:nvSpPr>
          <p:cNvPr id="4" name="Marcador de contenido 2">
            <a:extLst>
              <a:ext uri="{FF2B5EF4-FFF2-40B4-BE49-F238E27FC236}">
                <a16:creationId xmlns:a16="http://schemas.microsoft.com/office/drawing/2014/main" id="{99ABB198-E376-05A8-A2DA-09914F403363}"/>
              </a:ext>
            </a:extLst>
          </p:cNvPr>
          <p:cNvSpPr txBox="1">
            <a:spLocks/>
          </p:cNvSpPr>
          <p:nvPr/>
        </p:nvSpPr>
        <p:spPr>
          <a:xfrm>
            <a:off x="1269258" y="5137523"/>
            <a:ext cx="9644346" cy="860620"/>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kern="1200" dirty="0">
                <a:solidFill>
                  <a:srgbClr val="FFFFFF"/>
                </a:solidFill>
                <a:latin typeface="+mn-lt"/>
                <a:ea typeface="+mn-ea"/>
                <a:cs typeface="+mn-cs"/>
              </a:rPr>
              <a:t>We hope you enjoy the app.</a:t>
            </a:r>
            <a:r>
              <a:rPr lang="en-US" dirty="0">
                <a:solidFill>
                  <a:srgbClr val="FFFFFF"/>
                </a:solidFill>
              </a:rPr>
              <a:t> Consult the other application manuals and/or the README.md files available in the respective repositories for more information.</a:t>
            </a:r>
            <a:endParaRPr lang="en-US" kern="1200" noProof="0" dirty="0">
              <a:solidFill>
                <a:srgbClr val="FFFFFF"/>
              </a:solidFill>
              <a:latin typeface="+mn-lt"/>
              <a:ea typeface="+mn-ea"/>
              <a:cs typeface="+mn-cs"/>
            </a:endParaRPr>
          </a:p>
        </p:txBody>
      </p:sp>
    </p:spTree>
    <p:extLst>
      <p:ext uri="{BB962C8B-B14F-4D97-AF65-F5344CB8AC3E}">
        <p14:creationId xmlns:p14="http://schemas.microsoft.com/office/powerpoint/2010/main" val="26630898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1087</TotalTime>
  <Words>340</Words>
  <Application>Microsoft Office PowerPoint</Application>
  <PresentationFormat>Panorámica</PresentationFormat>
  <Paragraphs>15</Paragraphs>
  <Slides>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Aptos Display</vt:lpstr>
      <vt:lpstr>Arial</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ARAYA ESPINOZA</dc:creator>
  <cp:lastModifiedBy>SANTIAGO ARAYA ESPINOZA</cp:lastModifiedBy>
  <cp:revision>1</cp:revision>
  <dcterms:created xsi:type="dcterms:W3CDTF">2026-05-08T02:55:31Z</dcterms:created>
  <dcterms:modified xsi:type="dcterms:W3CDTF">2026-05-13T05:00:54Z</dcterms:modified>
</cp:coreProperties>
</file>